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10" d="100"/>
          <a:sy n="110" d="100"/>
        </p:scale>
        <p:origin x="1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9C78-A609-3A42-9C32-C4B08CB1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97682-ADF2-5F43-A1E9-4870FD4BE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5CC6-3749-DE4B-BF6C-831BA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08F2-27AB-8D4C-8EF1-9EC315B1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E23F-3517-4F49-AC0C-CF5F8685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B9B-97E9-544C-93C3-7D13B431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7DCEA-DB37-9B4B-9B6E-4A05E430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5888-A980-7249-BD75-1038BD6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BED-50AD-D24A-8126-72BB7DC9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253E-3D49-1D46-AE10-C7F6E96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CAEBD-FFA8-194A-93AF-B8BBFE33B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2EA4-FC70-E642-8383-0FB112E2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1242-DDF7-054F-999A-4EC80E62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74E-E004-F84A-8ED1-C57CE549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FFB-BFA0-0F49-8B43-9553487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EB1-A27B-B345-936E-54E00EC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9D7-586C-DC4E-BAF6-8C470C81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8DBB-E2F3-5D4A-B462-35B3A497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FADD4-EE68-F849-A9B5-26BEE88B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907F-EF11-4940-9D29-491B7C9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7B3-1DDB-E148-BE73-5CCF713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CB47-689A-044C-A5CF-C574E722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3AC8-BB17-4049-8006-761BF483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555-5A45-2B4B-A4F6-76A396D0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E644-DE40-9E4F-9457-FF5CCC17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1BB4-5AEF-6049-8CEA-6D6D84E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741F-69BD-BD49-AB83-C45D1CEF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7DE92-C042-B046-AD62-7388C69DA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18E3-98C8-1843-9308-2959BDD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991C-21FC-B048-A6F4-853D2F74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B223-4823-0348-A376-8C2F795D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9E18-6D3E-2049-B230-7B87B87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6F78-A38D-8049-A3CE-761B5659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56F6-11E2-E349-9C7A-BDBF1C9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D5FFC-A0DF-C745-87EA-B424879E3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B3A1C-27FB-8141-A125-E4A1BC10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34E68-CF20-4440-832C-77306038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2C3-9DC1-E641-B44B-756322D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42E1C-CA68-E14C-BD97-9B3C165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F5F9-D0D1-614D-816F-E0A5597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7E3DD-293D-1247-908E-F7E3AE6A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5CE3F-0116-4247-8A05-C70B9ED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FC2D-D183-7F44-8312-9B6271E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E6911-F24E-A446-97DE-8EEDBD27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EA6F-4960-8345-A6CD-49023B1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F4-E5A9-884F-8320-B85614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2681-C4FD-3748-B0EB-0E4B1502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8B6E-8EB1-714F-96DF-46A8E395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AD7C-9456-1744-A928-D8D87E49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F1FF-1E52-504B-81EA-85A0108D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E58B-1693-CE46-90C8-EFBF1D7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3830C-67D3-6342-BAD9-FDE19852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767C-F301-4446-AF2D-16CE073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F531-A2EE-7847-B5FC-1D2B3E5BD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8573-384C-C84C-825B-AB2B4FDE3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8CA-EE26-3F47-BD69-64B0F57D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965C-B1FC-C045-83DC-DD09B4E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58ED-2F45-0049-B615-C46546A3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ADD8-A98C-CD4E-AD79-683BE2F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A9E9-92C3-CC4D-A946-04235EFD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6970-8DCB-A347-8873-6C5D2248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73DB-97F6-7A4E-AACD-DF8EB7DA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AF0E-7576-284E-9B42-6B9CEF696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D011BBC-EEF8-C64E-B85E-64EE14CF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02" y="5920409"/>
            <a:ext cx="937591" cy="9375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BBFE75-6404-914F-867D-4C809E644737}"/>
              </a:ext>
            </a:extLst>
          </p:cNvPr>
          <p:cNvSpPr/>
          <p:nvPr/>
        </p:nvSpPr>
        <p:spPr>
          <a:xfrm>
            <a:off x="4616607" y="3582823"/>
            <a:ext cx="7420708" cy="3215415"/>
          </a:xfrm>
          <a:prstGeom prst="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388E19-C9D0-9A4F-A2FE-F3DEB233E03F}"/>
              </a:ext>
            </a:extLst>
          </p:cNvPr>
          <p:cNvSpPr/>
          <p:nvPr/>
        </p:nvSpPr>
        <p:spPr>
          <a:xfrm>
            <a:off x="4616607" y="73979"/>
            <a:ext cx="7420708" cy="3077811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40439-DE5D-D04E-BFE9-D175FCF3B1D2}"/>
              </a:ext>
            </a:extLst>
          </p:cNvPr>
          <p:cNvSpPr/>
          <p:nvPr/>
        </p:nvSpPr>
        <p:spPr>
          <a:xfrm>
            <a:off x="8429189" y="900282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03345-D619-344B-AD7B-20141521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07" y="112873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1A98A-0612-EB45-8B66-1CD306B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5" y="59136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4DD9-897C-0B44-B617-3F597C17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3" y="1159327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AF9E1-3842-0C47-841C-341855F15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368" y="312635"/>
            <a:ext cx="8128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8626-B4F3-B949-B9B2-6DBC97E4A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039" y="1284109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41D2-38A4-914A-BED0-A262AE020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189" y="220019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D52CA-4D45-024A-90D4-27DFCB779FF0}"/>
              </a:ext>
            </a:extLst>
          </p:cNvPr>
          <p:cNvSpPr txBox="1"/>
          <p:nvPr/>
        </p:nvSpPr>
        <p:spPr>
          <a:xfrm>
            <a:off x="9267929" y="2421924"/>
            <a:ext cx="19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IKS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7333DB-D558-ED41-AF32-4593DD6FC031}"/>
              </a:ext>
            </a:extLst>
          </p:cNvPr>
          <p:cNvCxnSpPr>
            <a:cxnSpLocks/>
          </p:cNvCxnSpPr>
          <p:nvPr/>
        </p:nvCxnSpPr>
        <p:spPr>
          <a:xfrm flipV="1">
            <a:off x="5983624" y="1469185"/>
            <a:ext cx="2445565" cy="269744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F1EC44-89D6-694F-9ACB-010539076AA2}"/>
              </a:ext>
            </a:extLst>
          </p:cNvPr>
          <p:cNvCxnSpPr>
            <a:cxnSpLocks/>
          </p:cNvCxnSpPr>
          <p:nvPr/>
        </p:nvCxnSpPr>
        <p:spPr>
          <a:xfrm flipH="1">
            <a:off x="5810264" y="1014986"/>
            <a:ext cx="1" cy="413672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540FA6C-E286-C145-8C52-B582BCBD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862" y="2290349"/>
            <a:ext cx="812800" cy="812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B813E6-141B-0E48-81EA-EF9A79C91621}"/>
              </a:ext>
            </a:extLst>
          </p:cNvPr>
          <p:cNvSpPr txBox="1"/>
          <p:nvPr/>
        </p:nvSpPr>
        <p:spPr>
          <a:xfrm>
            <a:off x="4767605" y="1047726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NodePort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CBB82-E082-B84F-AE1D-A64FBFE481B9}"/>
              </a:ext>
            </a:extLst>
          </p:cNvPr>
          <p:cNvSpPr txBox="1"/>
          <p:nvPr/>
        </p:nvSpPr>
        <p:spPr>
          <a:xfrm>
            <a:off x="4757051" y="2000546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E05D21-0B09-2A49-A1F1-43A0FC835753}"/>
              </a:ext>
            </a:extLst>
          </p:cNvPr>
          <p:cNvCxnSpPr>
            <a:cxnSpLocks/>
          </p:cNvCxnSpPr>
          <p:nvPr/>
        </p:nvCxnSpPr>
        <p:spPr>
          <a:xfrm flipV="1">
            <a:off x="5944657" y="1695576"/>
            <a:ext cx="2458592" cy="72634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3EA9-D7FB-BF47-8CCC-1AE4B488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415" y="2791256"/>
            <a:ext cx="2057397" cy="888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F6A771D-E50B-F743-B31F-9A0452C15E4F}"/>
              </a:ext>
            </a:extLst>
          </p:cNvPr>
          <p:cNvSpPr/>
          <p:nvPr/>
        </p:nvSpPr>
        <p:spPr>
          <a:xfrm>
            <a:off x="8566125" y="4073057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3BC743-72FF-FE4A-B5BA-A4CCADAE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43" y="4301508"/>
            <a:ext cx="812800" cy="812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45C53F-B27A-8647-BD54-F05C01FA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61" y="3764138"/>
            <a:ext cx="812800" cy="812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F946CE-49D0-CF43-AD54-04C5CCFC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4332102"/>
            <a:ext cx="812800" cy="812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92AA3A-CF54-1849-9E25-236D7DAE8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480" y="3854262"/>
            <a:ext cx="812800" cy="812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A50297-4BCA-CA48-BC1D-7B5E7C377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125" y="5372965"/>
            <a:ext cx="812800" cy="812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9B3751-D163-8547-990F-F0F2B03FCAE0}"/>
              </a:ext>
            </a:extLst>
          </p:cNvPr>
          <p:cNvSpPr txBox="1"/>
          <p:nvPr/>
        </p:nvSpPr>
        <p:spPr>
          <a:xfrm>
            <a:off x="9404865" y="5594699"/>
            <a:ext cx="224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OpenShift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738B5D-B603-0F49-A930-F27B96DA99F5}"/>
              </a:ext>
            </a:extLst>
          </p:cNvPr>
          <p:cNvCxnSpPr>
            <a:cxnSpLocks/>
          </p:cNvCxnSpPr>
          <p:nvPr/>
        </p:nvCxnSpPr>
        <p:spPr>
          <a:xfrm>
            <a:off x="6048936" y="4301508"/>
            <a:ext cx="2517189" cy="340452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60E749-CD0B-6F4D-9157-85DD1DC80AFE}"/>
              </a:ext>
            </a:extLst>
          </p:cNvPr>
          <p:cNvCxnSpPr>
            <a:cxnSpLocks/>
          </p:cNvCxnSpPr>
          <p:nvPr/>
        </p:nvCxnSpPr>
        <p:spPr>
          <a:xfrm>
            <a:off x="3422219" y="3932580"/>
            <a:ext cx="1553520" cy="2353903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C60BBEC-7CAB-E94A-92E5-032C4BBF52F5}"/>
              </a:ext>
            </a:extLst>
          </p:cNvPr>
          <p:cNvSpPr txBox="1"/>
          <p:nvPr/>
        </p:nvSpPr>
        <p:spPr>
          <a:xfrm>
            <a:off x="5048940" y="3563248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NodePort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AC9F00-78CF-7C48-814F-2A642F15120E}"/>
              </a:ext>
            </a:extLst>
          </p:cNvPr>
          <p:cNvSpPr txBox="1"/>
          <p:nvPr/>
        </p:nvSpPr>
        <p:spPr>
          <a:xfrm>
            <a:off x="5236137" y="4663232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1F3541-65A9-2443-BE65-A291EEBB55A1}"/>
              </a:ext>
            </a:extLst>
          </p:cNvPr>
          <p:cNvCxnSpPr>
            <a:cxnSpLocks/>
          </p:cNvCxnSpPr>
          <p:nvPr/>
        </p:nvCxnSpPr>
        <p:spPr>
          <a:xfrm flipV="1">
            <a:off x="6055436" y="4868351"/>
            <a:ext cx="2484749" cy="504261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DD1A800-EBD2-6E4B-B8F3-017040E32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540" y="4941372"/>
            <a:ext cx="812800" cy="812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D94211-FCE9-9445-8530-4EAE3512C3EF}"/>
              </a:ext>
            </a:extLst>
          </p:cNvPr>
          <p:cNvSpPr txBox="1"/>
          <p:nvPr/>
        </p:nvSpPr>
        <p:spPr>
          <a:xfrm>
            <a:off x="4756803" y="59762"/>
            <a:ext cx="102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Ingress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A9EA8-23AD-2F48-B5F2-95EA1D1A8A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8572" y="-42186"/>
            <a:ext cx="1987771" cy="93759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EB2545B-AA67-954B-9D69-75C7593AB8F5}"/>
              </a:ext>
            </a:extLst>
          </p:cNvPr>
          <p:cNvCxnSpPr>
            <a:cxnSpLocks/>
          </p:cNvCxnSpPr>
          <p:nvPr/>
        </p:nvCxnSpPr>
        <p:spPr>
          <a:xfrm flipV="1">
            <a:off x="3647280" y="2781336"/>
            <a:ext cx="1401660" cy="314274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AE84866-6983-364E-8D49-FEEAC888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824" y="5986560"/>
            <a:ext cx="812800" cy="81280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A2AA93-F6A8-5541-8679-0B83B5007C9E}"/>
              </a:ext>
            </a:extLst>
          </p:cNvPr>
          <p:cNvCxnSpPr>
            <a:cxnSpLocks/>
          </p:cNvCxnSpPr>
          <p:nvPr/>
        </p:nvCxnSpPr>
        <p:spPr>
          <a:xfrm flipV="1">
            <a:off x="6090160" y="5084281"/>
            <a:ext cx="2450025" cy="116175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3540B6-E424-574E-ACCF-D0BEA4B50DED}"/>
              </a:ext>
            </a:extLst>
          </p:cNvPr>
          <p:cNvSpPr txBox="1"/>
          <p:nvPr/>
        </p:nvSpPr>
        <p:spPr>
          <a:xfrm>
            <a:off x="4947566" y="5721358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47233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4792-EB4A-EB43-95F7-A6B51309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184"/>
            <a:ext cx="10515600" cy="1325563"/>
          </a:xfrm>
        </p:spPr>
        <p:txBody>
          <a:bodyPr/>
          <a:lstStyle/>
          <a:p>
            <a:r>
              <a:rPr lang="en-US" dirty="0"/>
              <a:t>Pitfalls &amp; General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CA66-6AAD-6F48-82BD-E0D8E5EA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5" y="934373"/>
            <a:ext cx="11315218" cy="56863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Ingress </a:t>
            </a:r>
          </a:p>
          <a:p>
            <a:pPr lvl="1"/>
            <a:r>
              <a:rPr lang="en-US" dirty="0"/>
              <a:t>Only one ingress per host name can be defined in the cluster (Found this on IKS)</a:t>
            </a:r>
          </a:p>
          <a:p>
            <a:pPr lvl="1"/>
            <a:r>
              <a:rPr lang="en-US" dirty="0"/>
              <a:t>Deploys fine – but won’t work</a:t>
            </a:r>
          </a:p>
          <a:p>
            <a:pPr lvl="1"/>
            <a:r>
              <a:rPr lang="en-US" dirty="0"/>
              <a:t>Doesn’t seem to work with Cloud Flair</a:t>
            </a:r>
          </a:p>
          <a:p>
            <a:pPr lvl="1"/>
            <a:r>
              <a:rPr lang="en-US" dirty="0"/>
              <a:t>TLS – HTTPS setup is difficult (requires the use of a secret) </a:t>
            </a:r>
          </a:p>
          <a:p>
            <a:pPr lvl="1"/>
            <a:r>
              <a:rPr lang="en-US" dirty="0"/>
              <a:t>Annotations are required and are custom to IBM IKS</a:t>
            </a:r>
          </a:p>
          <a:p>
            <a:r>
              <a:rPr lang="en-US" dirty="0"/>
              <a:t>OpenShift Newbie </a:t>
            </a:r>
          </a:p>
          <a:p>
            <a:pPr lvl="1"/>
            <a:r>
              <a:rPr lang="en-US" dirty="0"/>
              <a:t>We did NOT use a project!!!</a:t>
            </a:r>
          </a:p>
          <a:p>
            <a:pPr lvl="1"/>
            <a:r>
              <a:rPr lang="en-US" dirty="0"/>
              <a:t>UBI images were difficult to find (</a:t>
            </a:r>
            <a:r>
              <a:rPr lang="en-US" dirty="0" err="1"/>
              <a:t>registry.redhat.io</a:t>
            </a:r>
            <a:r>
              <a:rPr lang="en-US" dirty="0"/>
              <a:t>/ubi8/nodejs-10)</a:t>
            </a:r>
          </a:p>
          <a:p>
            <a:pPr lvl="1"/>
            <a:r>
              <a:rPr lang="en-US" dirty="0"/>
              <a:t> No Root Access!!!!  Installing things with YUM may require root access</a:t>
            </a:r>
          </a:p>
          <a:p>
            <a:pPr lvl="1"/>
            <a:r>
              <a:rPr lang="en-US" dirty="0"/>
              <a:t>Route</a:t>
            </a:r>
          </a:p>
          <a:p>
            <a:pPr lvl="2"/>
            <a:r>
              <a:rPr lang="en-US" dirty="0"/>
              <a:t>Found that </a:t>
            </a:r>
            <a:r>
              <a:rPr lang="en-US" dirty="0" err="1"/>
              <a:t>Kubectl</a:t>
            </a:r>
            <a:r>
              <a:rPr lang="en-US" dirty="0"/>
              <a:t> create does NOT WORK for deploy of route </a:t>
            </a:r>
            <a:r>
              <a:rPr lang="en-US" dirty="0" err="1"/>
              <a:t>yaml</a:t>
            </a:r>
            <a:endParaRPr lang="en-US" dirty="0"/>
          </a:p>
          <a:p>
            <a:pPr lvl="2"/>
            <a:r>
              <a:rPr lang="en-US" dirty="0"/>
              <a:t>Need to use the right API in the YAML</a:t>
            </a:r>
          </a:p>
          <a:p>
            <a:r>
              <a:rPr lang="en-US" dirty="0"/>
              <a:t>Cloud Flair </a:t>
            </a:r>
          </a:p>
          <a:p>
            <a:pPr lvl="1"/>
            <a:r>
              <a:rPr lang="en-US" dirty="0"/>
              <a:t>***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5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137</Words>
  <Application>Microsoft Macintosh PowerPoint</Application>
  <PresentationFormat>Widescreen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Pitfalls &amp; General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KRIER</dc:creator>
  <cp:lastModifiedBy>DAVID KRIER</cp:lastModifiedBy>
  <cp:revision>7</cp:revision>
  <dcterms:created xsi:type="dcterms:W3CDTF">2019-06-20T02:11:41Z</dcterms:created>
  <dcterms:modified xsi:type="dcterms:W3CDTF">2019-06-20T13:34:28Z</dcterms:modified>
</cp:coreProperties>
</file>